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65" d="100"/>
          <a:sy n="65" d="100"/>
        </p:scale>
        <p:origin x="823" y="-17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82A4-7624-B585-663C-7C891217E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787DB-82F3-15EB-FD16-46422AC0C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9B9A1-B0EC-20C0-5AF6-B30983570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F3A3A-570D-1907-0745-2386D5A38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AE2E6-AD03-F1B1-D81F-61C9BEAE6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5691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81DA1-7330-45ED-2E3A-3C34E7D32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73685D-09F1-D43E-2304-35D37E78C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E782F-DE76-7368-8C27-1193D25E2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A2FCC-6BEC-28D7-5D4A-3825C488B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A74FA-2BF5-0635-63FC-DF86D19F6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3209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EC7951-1524-DB4F-DCB0-5E722D4FFC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72632-A791-DEA5-B8B6-F0C44A77C0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E3A36-7CC7-E223-4AE2-EF2B82AC6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7D00B-CF11-1E20-E534-CB9847530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7482D-7A2B-2597-65EE-258ADE3D0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4483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B65E4-AE2C-FE40-86E7-7AF64F968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37E5B-7FCC-3E31-E1CC-EBCC7CBA0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35573-50B3-95B8-B7A4-4B45467AB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FBF8F-7442-041B-5B8A-BDF9CFD16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9028A-A877-4BE0-9E3A-209BCE72E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1900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4F903-6AEA-F553-4EF7-E4F891AF7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67D36-8602-5284-287A-5464EFDEA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D54BB-2DDA-7CB4-8D8C-5357781E9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7438E-F2C6-AA03-9EFE-80146A4EE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7AF47-C207-23F4-C06E-53BA037F4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2190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898C7-A4B1-3022-8BF9-D56C272B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976CC-B4AE-E9EC-72D9-B3EF9F2B3A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65C029-77CA-C8E6-24E1-AAAB25A1FA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FD93AF-8527-76C9-723F-03341409F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090CC2-4AB7-CC1B-55D9-FD11323B3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901CE-3FCA-DF65-5BB7-5B3E4306F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4533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2FB35-AB09-E648-4EE5-F91D3EACE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E8463-93B2-6105-C7B2-4BA2C39BA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60D446-74DB-833E-9F61-FB4F29CD3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544BE7-8839-6ED0-5363-7C2EBCAC85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F40F7A-7D9A-8ED5-8511-E5BF40214D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D36202-F51D-1937-2B9A-DA7D1A577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D238C1-1029-928F-F8E0-A1830C303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853D7E-AB6B-6F6C-796B-CD8B4A421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6551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ED770-4FD2-4602-A0B8-3A357D9BD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F15D58-B2A2-14AF-72C8-EB1AC6F7E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D72F6A-7A5A-B747-B214-EACE6C31B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CD44F3-05FA-BB80-7924-CAEC37F65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7466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ABD7F5-C45B-D3DB-1E3D-BA5119225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61A2E3-2677-B108-F816-D69FC3EA6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270EE-3EC8-F4B8-4C55-FDD7B058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274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52610-0F91-F6C1-8197-6C405A407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65DA3-8635-41F4-4F47-22C59F104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F805D0-5015-AD5E-1575-0FAB4C5A34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18F267-E4B7-F567-88C2-DEE05A3FA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880999-FD6B-CB7D-CE1F-9E8AADFFE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68FD4-E6F4-281E-00CC-2F2428CBC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0979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4F128-60A7-5E77-9E77-6C09A17FE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C46C64-4DFF-85EA-DE4C-C80896817B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E8A37B-8028-3D94-AF99-29B743E83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245C1-32D8-31CB-F01E-A2B63B81D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F10CA-D12C-5CD5-1D82-3C69E3AB5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C251D-9C0C-4063-9162-79538B8BB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5764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1399F4-7133-C856-ACE9-2293CEF8D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526DCB-7F85-CB2D-12C9-02FBC60CD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D8274-EABB-88E2-4944-3295A0D4E6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8B1D42-368E-49ED-A0F4-FE1E5C1F5580}" type="datetimeFigureOut">
              <a:rPr lang="en-CA" smtClean="0"/>
              <a:t>2024-10-17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CF72C-46E6-7903-8376-865E351E2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6C4C5-2CF9-7A9C-8FC4-E63ABCB60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2655E7-2952-4202-A155-75D384F226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1483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D59E154-38DB-4657-0F55-DE109FF7A420}"/>
              </a:ext>
            </a:extLst>
          </p:cNvPr>
          <p:cNvGrpSpPr/>
          <p:nvPr/>
        </p:nvGrpSpPr>
        <p:grpSpPr>
          <a:xfrm>
            <a:off x="0" y="0"/>
            <a:ext cx="15717366" cy="7386447"/>
            <a:chOff x="682788" y="0"/>
            <a:chExt cx="15717366" cy="7386447"/>
          </a:xfrm>
        </p:grpSpPr>
        <p:pic>
          <p:nvPicPr>
            <p:cNvPr id="10" name="Picture 9" descr="A graph of body and body burden of yellow and blue&#10;&#10;Description automatically generated with medium confidence">
              <a:extLst>
                <a:ext uri="{FF2B5EF4-FFF2-40B4-BE49-F238E27FC236}">
                  <a16:creationId xmlns:a16="http://schemas.microsoft.com/office/drawing/2014/main" id="{B097A5C0-73CB-5729-D71D-73DD708E3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371"/>
            <a:stretch/>
          </p:blipFill>
          <p:spPr>
            <a:xfrm>
              <a:off x="7458340" y="2667"/>
              <a:ext cx="6302290" cy="3691890"/>
            </a:xfrm>
            <a:prstGeom prst="rect">
              <a:avLst/>
            </a:prstGeom>
          </p:spPr>
        </p:pic>
        <p:pic>
          <p:nvPicPr>
            <p:cNvPr id="12" name="Picture 11" descr="A diagram of a wave&#10;&#10;Description automatically generated with medium confidence">
              <a:extLst>
                <a:ext uri="{FF2B5EF4-FFF2-40B4-BE49-F238E27FC236}">
                  <a16:creationId xmlns:a16="http://schemas.microsoft.com/office/drawing/2014/main" id="{2005B526-B57C-501F-9DFC-27C52BBF90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936"/>
            <a:stretch/>
          </p:blipFill>
          <p:spPr>
            <a:xfrm>
              <a:off x="1082898" y="3810"/>
              <a:ext cx="6302289" cy="3690747"/>
            </a:xfrm>
            <a:prstGeom prst="rect">
              <a:avLst/>
            </a:prstGeom>
          </p:spPr>
        </p:pic>
        <p:pic>
          <p:nvPicPr>
            <p:cNvPr id="14" name="Picture 13" descr="A graph of a wave&#10;&#10;Description automatically generated with medium confidence">
              <a:extLst>
                <a:ext uri="{FF2B5EF4-FFF2-40B4-BE49-F238E27FC236}">
                  <a16:creationId xmlns:a16="http://schemas.microsoft.com/office/drawing/2014/main" id="{2A085589-B291-EFE1-5F0E-9A40056091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936"/>
            <a:stretch/>
          </p:blipFill>
          <p:spPr>
            <a:xfrm>
              <a:off x="1082898" y="3694557"/>
              <a:ext cx="6302289" cy="3691890"/>
            </a:xfrm>
            <a:prstGeom prst="rect">
              <a:avLst/>
            </a:prstGeom>
          </p:spPr>
        </p:pic>
        <p:pic>
          <p:nvPicPr>
            <p:cNvPr id="20" name="Picture 19" descr="A group of graphs showing different types of curves&#10;&#10;Description automatically generated with medium confidence">
              <a:extLst>
                <a:ext uri="{FF2B5EF4-FFF2-40B4-BE49-F238E27FC236}">
                  <a16:creationId xmlns:a16="http://schemas.microsoft.com/office/drawing/2014/main" id="{0C4F04B4-70AE-D6E4-C48D-35EE36835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806" t="1496" b="21529"/>
            <a:stretch/>
          </p:blipFill>
          <p:spPr>
            <a:xfrm>
              <a:off x="13760629" y="0"/>
              <a:ext cx="2639525" cy="5427139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8D997F4-58C0-D485-5AD6-D1F588DDB34F}"/>
                </a:ext>
              </a:extLst>
            </p:cNvPr>
            <p:cNvSpPr txBox="1"/>
            <p:nvPr/>
          </p:nvSpPr>
          <p:spPr>
            <a:xfrm rot="16200000">
              <a:off x="53988" y="1324833"/>
              <a:ext cx="16781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b="1" dirty="0"/>
                <a:t>Monona</a:t>
              </a:r>
              <a:r>
                <a:rPr lang="en-CA" sz="2000" dirty="0"/>
                <a:t> </a:t>
              </a:r>
              <a:r>
                <a:rPr lang="en-CA" sz="2000" b="1" dirty="0"/>
                <a:t>lake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D3FB5A0-3F74-CEF1-9DD6-DA98AE33EE8E}"/>
                </a:ext>
              </a:extLst>
            </p:cNvPr>
            <p:cNvSpPr txBox="1"/>
            <p:nvPr/>
          </p:nvSpPr>
          <p:spPr>
            <a:xfrm rot="16200000">
              <a:off x="-3592" y="5062925"/>
              <a:ext cx="17728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b="1" dirty="0"/>
                <a:t>Mendota</a:t>
              </a:r>
              <a:r>
                <a:rPr lang="en-CA" sz="2000" dirty="0"/>
                <a:t> </a:t>
              </a:r>
              <a:r>
                <a:rPr lang="en-CA" sz="2000" b="1" dirty="0"/>
                <a:t>lake</a:t>
              </a:r>
            </a:p>
          </p:txBody>
        </p:sp>
        <p:pic>
          <p:nvPicPr>
            <p:cNvPr id="5" name="Picture 4" descr="A diagram of a body and body value&#10;&#10;Description automatically generated with medium confidence">
              <a:extLst>
                <a:ext uri="{FF2B5EF4-FFF2-40B4-BE49-F238E27FC236}">
                  <a16:creationId xmlns:a16="http://schemas.microsoft.com/office/drawing/2014/main" id="{BFBE4494-4E72-BA53-03A7-DEBB16056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371"/>
            <a:stretch/>
          </p:blipFill>
          <p:spPr>
            <a:xfrm>
              <a:off x="7453153" y="3694557"/>
              <a:ext cx="6302290" cy="36918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869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Brian Andrés Zambrano Luna</dc:creator>
  <cp:lastModifiedBy>Brian Andrés Zambrano Luna</cp:lastModifiedBy>
  <cp:revision>4</cp:revision>
  <dcterms:created xsi:type="dcterms:W3CDTF">2024-10-17T17:10:53Z</dcterms:created>
  <dcterms:modified xsi:type="dcterms:W3CDTF">2024-10-17T18:13:01Z</dcterms:modified>
</cp:coreProperties>
</file>

<file path=docProps/thumbnail.jpeg>
</file>